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747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Emoji Battle: AWS 서버리스 멀티플레이어 게임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7251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실시간 이모지 퀴즈 배틀로 친구들과 함께 즐겨보세요.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31553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AWS 기반 서버리스 구조로 빠르고 안정적인 게임 환경을 제공합니다.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90597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모바일과 웹 모두에서 즐길 수 있습니다.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570226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709880"/>
            <a:ext cx="331351" cy="3313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13128" y="5496401"/>
            <a:ext cx="7064335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작성자: YUHAI ARTEM_소프트웨어융합학과(학생) 2459017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460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게임 아이디어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683669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9002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5명 실시간 대결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38637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함께 모여 실시간으로 대결을 펼칩니다.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3983593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10라운드 × 20초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68630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각 라운드는 단 20초! 빠르게 생각하세요.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283518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5500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이모지로 단어 추측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598622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3~5개 이모지만 보고 단어를 맞혀보세요.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5397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플레이 흐름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464957"/>
            <a:ext cx="247888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로비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3951089"/>
            <a:ext cx="24788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방을 만들거나 참여하세요.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90" y="3298865"/>
            <a:ext cx="2669500" cy="266950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527" y="3957102"/>
            <a:ext cx="304681" cy="3807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06691" y="3291602"/>
            <a:ext cx="24790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게임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906691" y="3777734"/>
            <a:ext cx="24790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이모지를 보고 정답을 빠르게 제출하세요.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190" y="3298865"/>
            <a:ext cx="2669500" cy="266950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554" y="3957102"/>
            <a:ext cx="304681" cy="38076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906691" y="4796076"/>
            <a:ext cx="24790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점수 집계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906691" y="5282208"/>
            <a:ext cx="24790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실시간으로 점수가 집계됩니다.</a:t>
            </a:r>
            <a:endParaRPr lang="en-US" sz="17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190" y="3298865"/>
            <a:ext cx="2669500" cy="2669500"/>
          </a:xfrm>
          <a:prstGeom prst="rect">
            <a:avLst/>
          </a:prstGeom>
        </p:spPr>
      </p:pic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554" y="4929128"/>
            <a:ext cx="304681" cy="380762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58309" y="4796076"/>
            <a:ext cx="247888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MVP 발표</a:t>
            </a:r>
            <a:endParaRPr lang="en-US" sz="2200" dirty="0"/>
          </a:p>
        </p:txBody>
      </p:sp>
      <p:sp>
        <p:nvSpPr>
          <p:cNvPr id="17" name="Text 8"/>
          <p:cNvSpPr/>
          <p:nvPr/>
        </p:nvSpPr>
        <p:spPr>
          <a:xfrm>
            <a:off x="758309" y="5282208"/>
            <a:ext cx="24788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최고의 플레이어에게 영광을!</a:t>
            </a:r>
            <a:endParaRPr lang="en-US" sz="1700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7190" y="3298865"/>
            <a:ext cx="2669500" cy="266950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3527" y="4929128"/>
            <a:ext cx="304681" cy="3807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4294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왜 AWS인가?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50" y="2680573"/>
            <a:ext cx="1258491" cy="126599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695" y="3280529"/>
            <a:ext cx="304681" cy="38076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510915" y="28971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Zero Ops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3510915" y="3383280"/>
            <a:ext cx="28632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별도 서버 관리가 필요 없습니다.</a:t>
            </a:r>
            <a:endParaRPr lang="en-US" sz="1700" dirty="0"/>
          </a:p>
        </p:txBody>
      </p:sp>
      <p:sp>
        <p:nvSpPr>
          <p:cNvPr id="8" name="Shape 3"/>
          <p:cNvSpPr/>
          <p:nvPr/>
        </p:nvSpPr>
        <p:spPr>
          <a:xfrm>
            <a:off x="3348395" y="3958352"/>
            <a:ext cx="4983242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604" y="4000619"/>
            <a:ext cx="2516981" cy="1265992"/>
          </a:xfrm>
          <a:prstGeom prst="rect">
            <a:avLst/>
          </a:prstGeom>
        </p:spPr>
      </p:pic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695" y="4443174"/>
            <a:ext cx="304681" cy="38076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140160" y="42171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Auto-Scale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4140160" y="4703326"/>
            <a:ext cx="38594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수만 명의 동시접속도 자동으로 처리합니다.</a:t>
            </a:r>
            <a:endParaRPr lang="en-US" sz="1700" dirty="0"/>
          </a:p>
        </p:txBody>
      </p:sp>
      <p:sp>
        <p:nvSpPr>
          <p:cNvPr id="13" name="Shape 6"/>
          <p:cNvSpPr/>
          <p:nvPr/>
        </p:nvSpPr>
        <p:spPr>
          <a:xfrm>
            <a:off x="3977640" y="5278398"/>
            <a:ext cx="4353997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59" y="5320665"/>
            <a:ext cx="3775472" cy="1265992"/>
          </a:xfrm>
          <a:prstGeom prst="rect">
            <a:avLst/>
          </a:prstGeom>
        </p:spPr>
      </p:pic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2695" y="5763220"/>
            <a:ext cx="304681" cy="380762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4769406" y="5537240"/>
            <a:ext cx="23512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Pay-as-you-go</a:t>
            </a:r>
            <a:endParaRPr lang="en-US" sz="2200" dirty="0"/>
          </a:p>
        </p:txBody>
      </p:sp>
      <p:sp>
        <p:nvSpPr>
          <p:cNvPr id="17" name="Text 8"/>
          <p:cNvSpPr/>
          <p:nvPr/>
        </p:nvSpPr>
        <p:spPr>
          <a:xfrm>
            <a:off x="4769406" y="6023372"/>
            <a:ext cx="235124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사용한 만큼만 지불하세요.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016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핵심 서비스 구조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939290"/>
            <a:ext cx="953333" cy="1265992"/>
          </a:xfrm>
          <a:prstGeom prst="roundRect">
            <a:avLst>
              <a:gd name="adj" fmla="val 3409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35" y="2381845"/>
            <a:ext cx="304681" cy="3807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28217" y="2155865"/>
            <a:ext cx="1707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Gateway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928217" y="2641997"/>
            <a:ext cx="17074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모든 요청의 진입점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819870" y="3190042"/>
            <a:ext cx="6457593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sp>
        <p:nvSpPr>
          <p:cNvPr id="9" name="Shape 5"/>
          <p:cNvSpPr/>
          <p:nvPr/>
        </p:nvSpPr>
        <p:spPr>
          <a:xfrm>
            <a:off x="758309" y="3313509"/>
            <a:ext cx="1906786" cy="1265992"/>
          </a:xfrm>
          <a:prstGeom prst="roundRect">
            <a:avLst>
              <a:gd name="adj" fmla="val 25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362" y="3756065"/>
            <a:ext cx="304681" cy="3807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881670" y="3530084"/>
            <a:ext cx="1707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Lambda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881670" y="4016216"/>
            <a:ext cx="17074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코어 비즈니스 로직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2773323" y="4564261"/>
            <a:ext cx="5504140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sp>
        <p:nvSpPr>
          <p:cNvPr id="14" name="Shape 9"/>
          <p:cNvSpPr/>
          <p:nvPr/>
        </p:nvSpPr>
        <p:spPr>
          <a:xfrm>
            <a:off x="758309" y="4687729"/>
            <a:ext cx="2860238" cy="1265992"/>
          </a:xfrm>
          <a:prstGeom prst="roundRect">
            <a:avLst>
              <a:gd name="adj" fmla="val 25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088" y="5130284"/>
            <a:ext cx="304681" cy="38076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35122" y="4904303"/>
            <a:ext cx="1707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RDS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3835122" y="5390436"/>
            <a:ext cx="17074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게임 데이터 저장소</a:t>
            </a:r>
            <a:endParaRPr lang="en-US" sz="1700" dirty="0"/>
          </a:p>
        </p:txBody>
      </p:sp>
      <p:sp>
        <p:nvSpPr>
          <p:cNvPr id="18" name="Shape 12"/>
          <p:cNvSpPr/>
          <p:nvPr/>
        </p:nvSpPr>
        <p:spPr>
          <a:xfrm>
            <a:off x="3726775" y="5938480"/>
            <a:ext cx="4550688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sp>
        <p:nvSpPr>
          <p:cNvPr id="19" name="Shape 13"/>
          <p:cNvSpPr/>
          <p:nvPr/>
        </p:nvSpPr>
        <p:spPr>
          <a:xfrm>
            <a:off x="758309" y="6061948"/>
            <a:ext cx="3813691" cy="1265992"/>
          </a:xfrm>
          <a:prstGeom prst="roundRect">
            <a:avLst>
              <a:gd name="adj" fmla="val 25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814" y="6504503"/>
            <a:ext cx="304681" cy="38076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788575" y="6278523"/>
            <a:ext cx="15082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Cognito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4788575" y="6764655"/>
            <a:ext cx="15082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사용자 인증 관리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987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혜택 &amp; 다음 단계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3636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3366314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빠른 응답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896916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50ms 미만 응답, 99.99% 가용성으로 쾌적한 게임 환경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707374" y="333636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062" y="3366314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11391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다양한 접근성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11391" y="3896916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모바일이나 웹 어디서든 자유롭게 접속하세요.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02360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5053548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0980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확장 가능성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58415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이모지 팩 추가와 AI 추천 기능으로 더욱 풍부한 경험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7625"/>
            <a:ext cx="712481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참고 사례: 고스트워(라온엔터)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143482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250만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158478" y="31290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다운로드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615214"/>
            <a:ext cx="36511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글로벌 시장에서 큰 인기를 얻었습니다.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4401" y="2143482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99.9%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134689" y="31290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가용성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34401" y="3615214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AWS 서버리스로 안정적 서비스를 제공했습니다.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746296" y="5066824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30%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3146584" y="60524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비용 절감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46296" y="6538555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전통적 서버 구조 대비 운영 비용이 절감되었습니다.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116" y="917258"/>
            <a:ext cx="5542478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요약 &amp; Q&amp;A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37116" y="1925836"/>
            <a:ext cx="7669768" cy="2166699"/>
          </a:xfrm>
          <a:prstGeom prst="roundRect">
            <a:avLst>
              <a:gd name="adj" fmla="val 1458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4736" y="1933456"/>
            <a:ext cx="7654528" cy="6048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55238" y="2067401"/>
            <a:ext cx="340244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서버리스 장점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86313" y="2067401"/>
            <a:ext cx="340244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빠른 구축, 유연한 확장, 적은 운영 부담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4736" y="2538293"/>
            <a:ext cx="7654528" cy="6048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55238" y="2672239"/>
            <a:ext cx="340244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비용 효율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86313" y="2672239"/>
            <a:ext cx="340244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사용량 기반 과금으로 초기 비용 최소화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4736" y="3143131"/>
            <a:ext cx="7654528" cy="9417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55238" y="3277076"/>
            <a:ext cx="340244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개발 용이성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86313" y="3277076"/>
            <a:ext cx="3402449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인프라 관리 없이 게임 로직에 집중 가능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37116" y="4408408"/>
            <a:ext cx="5542478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요약 및 앞으로</a:t>
            </a:r>
            <a:endParaRPr lang="en-US" sz="4350" dirty="0"/>
          </a:p>
        </p:txBody>
      </p:sp>
      <p:sp>
        <p:nvSpPr>
          <p:cNvPr id="15" name="Text 12"/>
          <p:cNvSpPr/>
          <p:nvPr/>
        </p:nvSpPr>
        <p:spPr>
          <a:xfrm>
            <a:off x="737116" y="5416987"/>
            <a:ext cx="76697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AWS 서버리스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기반으로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빠르고 안정적인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게임 경험을 완성했습니다.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37116" y="5990868"/>
            <a:ext cx="76697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다양한 이모지 팩 추가 및 유료 아이템 도입 예정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37116" y="6401514"/>
            <a:ext cx="76697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추천과 분석 기능을 더욱 확대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37116" y="6975396"/>
            <a:ext cx="76697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“지금 바로 Emoji Battle을 체험해 보세요!”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2025-05-12T02:19:09Z</dcterms:created>
  <dcterms:modified xsi:type="dcterms:W3CDTF">2025-05-12T02:19:09Z</dcterms:modified>
</cp:coreProperties>
</file>